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AF338-074D-979C-CDD3-04335645C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0EDF61-4020-4C49-F4B5-A0DBD934EA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D52A3-AA0F-C19B-C2A3-3C36E48D7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3A0D0-1613-404D-956D-55AA346D3879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27E1D-5F9A-D074-5576-EC44FDE07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BF20B-571A-CB58-9CBF-47B48AC7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730B-7E8C-4BA1-881D-DE3CCAA33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363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21BFE-D66D-74BA-E931-39864EB75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188A0E-63DB-5EBF-27CD-798E8203C4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0AF0A-2486-632E-C1A3-5133CF94C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3A0D0-1613-404D-956D-55AA346D3879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6C5F3-E4FF-46FB-C7DF-5E8F362B8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F69F6-74DC-F3AC-C81E-3A71C9123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730B-7E8C-4BA1-881D-DE3CCAA33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493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D1B892-A74A-DEAF-EC8D-4340078511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CC7C2E-5804-C399-29FA-C299505E6F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568CC-2DD4-0228-0747-35FAF04AB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3A0D0-1613-404D-956D-55AA346D3879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70FE9-F8A4-023D-51AD-798233476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73E5F-9ABF-EFEC-3027-1BA6D5022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730B-7E8C-4BA1-881D-DE3CCAA33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55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864ED-E0EE-088B-9E00-D0562252F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5BBFD-F985-A764-937F-B6DEA5F8C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4A3E9-EC42-7F2D-CC6D-4DF80A56C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3A0D0-1613-404D-956D-55AA346D3879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DB5E2-DB80-C288-E518-AC07AB85C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C14B5-9A31-E256-FACB-89E1AC230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730B-7E8C-4BA1-881D-DE3CCAA33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15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CE748-DFFC-04AF-29DB-A81CDFD2A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3127E-BEA0-677C-363F-8F95B76F6E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7E0ED-C80B-CA70-03EF-87204E163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3A0D0-1613-404D-956D-55AA346D3879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CBF2B-1FFD-5B52-6CEE-CC5E99103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43F7F-BDE2-C0A6-D005-0FC3D417A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730B-7E8C-4BA1-881D-DE3CCAA33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863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71E16-08F7-4D90-ACC9-EBD2A2E0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3A21B-E2A2-3D50-2988-050A38DABB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9EC32E-D810-B19A-DFB5-BE0F9206C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B6FA97-027A-C8BB-669F-1024AABA1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3A0D0-1613-404D-956D-55AA346D3879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3D4D23-30D4-71C1-73E3-77C21B28A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B8D262-2527-DF13-F4C6-0358E16CF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730B-7E8C-4BA1-881D-DE3CCAA33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845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A2CD4-A973-3F23-8639-0110619C3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4A265-92CB-F04D-1CB6-969063724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66467A-FA4A-DBAA-2B09-CDF991C8F5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0D3103-45F1-5F33-7AA7-9B59203E0D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BDFA8B-7932-EDBB-E682-6FAD558424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3BBF6C-5A26-1578-CD9D-94E93FE87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3A0D0-1613-404D-956D-55AA346D3879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09E832-ECE3-EF31-A291-F5859AB51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380C7F-44D2-12AB-19E3-A7F2AB580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730B-7E8C-4BA1-881D-DE3CCAA33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36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CAC4E-BE13-1A7D-CA1C-0B017627D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DF7B1A-5248-7C1E-C052-B59E88017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3A0D0-1613-404D-956D-55AA346D3879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C072BF-4268-9E4B-D59C-0901FCADE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CAC1D6-EEF6-A9C0-72AE-9F06ECB4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730B-7E8C-4BA1-881D-DE3CCAA33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065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0B3F2F-C2BF-B013-AF33-DCF9FF0EE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3A0D0-1613-404D-956D-55AA346D3879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5B4300-258C-39F9-1C13-C1706E090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1ACF0C-BF46-813A-849C-490AA679B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730B-7E8C-4BA1-881D-DE3CCAA33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3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2606A-49A7-0C05-F422-9F4C5C0AD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BD7CB-7D9C-2227-FBA8-A9D0E2C2E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ABCD0F-1DB3-36D3-7FC5-A9B54A7F9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518891-FFAF-8A18-AF9F-C7F63BD38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3A0D0-1613-404D-956D-55AA346D3879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69F6C2-8CF2-8E49-C4CD-66224F7DE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9A948D-D82D-77C4-9D37-7FA0D5C31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730B-7E8C-4BA1-881D-DE3CCAA33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921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DCCAB-F8D0-B87B-9DC4-BAFF053F9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E14952-5633-3584-6294-8CF269C25B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96D1A8-36AC-DF17-015B-7F527AD192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54F0F3-BB72-DEB5-A9B7-9E62241D7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3A0D0-1613-404D-956D-55AA346D3879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732B57-987E-9DF5-69E3-B1B2B7611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BC079B-2973-9379-3D26-CD546631B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730B-7E8C-4BA1-881D-DE3CCAA33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12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9DD959-B40A-E26C-713B-FEB0FAAFA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41798-6026-6C41-D0E2-357DF9EDE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B2823-1554-662A-FFDE-5A3867F69C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23A0D0-1613-404D-956D-55AA346D3879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EBF00-35C3-0BE6-2410-EB991570AF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F0B66-C867-5C08-F149-5E6CAC9FE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8E730B-7E8C-4BA1-881D-DE3CCAA33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56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D1F810-D246-53A4-1342-2A3BA67D5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912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1E40B6-9F8B-C893-FBB2-E93A9DB33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350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16877B-C1D5-7AC7-F5F3-C0CE87629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03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2D44E0-4225-785A-ABF0-BBA51C1B2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214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EA2067-F9E7-707B-E013-36BB75E85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71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AC5A28-B19A-CC30-DF68-53E30CB07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92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98AA3D-CEA0-5979-22FD-5E485502E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587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CA3186-85AB-789A-92D0-0362CC6BA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16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4FCE89-CA08-2BB2-7D87-FAEFF2714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9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8669F0-B340-2A8B-F364-D188063DB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9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968A94-7BF0-6CBF-DDB1-E0F465432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368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EA44CE-6DDB-E911-C739-5A685F1FF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60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987B2E-2AA8-6BA9-F84D-62A45E4D7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337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Brooks, Elisha</dc:creator>
  <cp:lastModifiedBy>Brooks, Elisha</cp:lastModifiedBy>
  <cp:revision>1</cp:revision>
  <dcterms:created xsi:type="dcterms:W3CDTF">2025-06-24T03:14:21Z</dcterms:created>
  <dcterms:modified xsi:type="dcterms:W3CDTF">2025-06-24T03:14:21Z</dcterms:modified>
</cp:coreProperties>
</file>